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3" r:id="rId6"/>
    <p:sldId id="261" r:id="rId7"/>
    <p:sldId id="262" r:id="rId8"/>
    <p:sldId id="264" r:id="rId9"/>
    <p:sldId id="25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/>
    <p:restoredTop sz="84164" autoAdjust="0"/>
  </p:normalViewPr>
  <p:slideViewPr>
    <p:cSldViewPr>
      <p:cViewPr varScale="1">
        <p:scale>
          <a:sx n="127" d="100"/>
          <a:sy n="127" d="100"/>
        </p:scale>
        <p:origin x="9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69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97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613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71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32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78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99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57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6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6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718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E887-6660-48C7-B6DC-A3A135502532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4130-93C9-4F9E-9FE8-306AAB186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4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8694-930B-C447-808A-F9767075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KHATRA ADIBASI MAHAVIDYALAYA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63E9-AB3C-F944-B8B7-A7C5E4C0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sz="4000" b="1" dirty="0"/>
              <a:t>B.A Program in Physical Education </a:t>
            </a:r>
            <a:br>
              <a:rPr lang="en-US" sz="4000" b="1" dirty="0"/>
            </a:br>
            <a:r>
              <a:rPr lang="en-US" b="1" dirty="0"/>
              <a:t>Name of the Teacher- TITHI ROY</a:t>
            </a:r>
          </a:p>
          <a:p>
            <a:pPr marL="0" indent="0" algn="ctr">
              <a:buNone/>
            </a:pPr>
            <a:r>
              <a:rPr lang="en-IN" sz="2800" b="1" dirty="0">
                <a:effectLst/>
                <a:latin typeface="Arial" panose="020B0604020202020204" pitchFamily="34" charset="0"/>
              </a:rPr>
              <a:t>Subject- Physical Education</a:t>
            </a:r>
            <a:endParaRPr lang="en-IN" sz="4000" dirty="0"/>
          </a:p>
          <a:p>
            <a:pPr marL="0" indent="0" algn="ctr">
              <a:buNone/>
            </a:pPr>
            <a:r>
              <a:rPr lang="en-IN" sz="4000" b="1" dirty="0"/>
              <a:t>Semester - III </a:t>
            </a:r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75000"/>
                  </a:schemeClr>
                </a:solidFill>
              </a:rPr>
              <a:t>Course Title: Yogasana and Gymnastics </a:t>
            </a:r>
            <a:endParaRPr lang="en-IN" sz="3600" dirty="0"/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Topic: Unit- I: YOGASANA </a:t>
            </a:r>
            <a:endParaRPr lang="en-IN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3200" b="1" dirty="0">
                <a:latin typeface="TimesNewRomanPSMT"/>
              </a:rPr>
              <a:t>Session: 2019-20</a:t>
            </a:r>
            <a:endParaRPr lang="en-US" sz="3200" b="1" dirty="0"/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9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54461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 Rounded MT Bold" pitchFamily="34" charset="0"/>
              </a:rPr>
              <a:t>THANK YOU</a:t>
            </a:r>
            <a:endParaRPr lang="en-IN" sz="66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6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YOGA</a:t>
            </a:r>
            <a:endParaRPr lang="en-IN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776864" cy="43924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DITI\Desktop\DITI FILE\meditation\download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768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8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/>
              <a:t>BHUJANGASANA</a:t>
            </a:r>
            <a:endParaRPr lang="en-IN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05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chemeClr val="tx2">
                    <a:lumMod val="50000"/>
                  </a:schemeClr>
                </a:solidFill>
              </a:rPr>
              <a:t>Steps of </a:t>
            </a:r>
            <a:r>
              <a:rPr lang="en-IN" sz="4800" b="1" dirty="0" err="1">
                <a:solidFill>
                  <a:schemeClr val="tx2">
                    <a:lumMod val="50000"/>
                  </a:schemeClr>
                </a:solidFill>
              </a:rPr>
              <a:t>Bhujangasana</a:t>
            </a:r>
            <a:endParaRPr lang="en-IN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95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Steps of </a:t>
            </a:r>
            <a:r>
              <a:rPr lang="en-IN" b="1" dirty="0" err="1">
                <a:solidFill>
                  <a:schemeClr val="tx2">
                    <a:lumMod val="50000"/>
                  </a:schemeClr>
                </a:solidFill>
              </a:rPr>
              <a:t>Bhujangasana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0"/>
          <a:stretch/>
        </p:blipFill>
        <p:spPr bwMode="auto">
          <a:xfrm>
            <a:off x="683568" y="1628800"/>
            <a:ext cx="46085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5292080" y="1628800"/>
            <a:ext cx="35283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/>
          <a:stretch/>
        </p:blipFill>
        <p:spPr bwMode="auto">
          <a:xfrm>
            <a:off x="5292081" y="3933056"/>
            <a:ext cx="35283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79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7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chemeClr val="tx2">
                    <a:lumMod val="50000"/>
                  </a:schemeClr>
                </a:solidFill>
              </a:rPr>
              <a:t>Benefits of </a:t>
            </a:r>
            <a:r>
              <a:rPr lang="en-IN" sz="4800" b="1" dirty="0" err="1">
                <a:solidFill>
                  <a:schemeClr val="tx2">
                    <a:lumMod val="50000"/>
                  </a:schemeClr>
                </a:solidFill>
              </a:rPr>
              <a:t>Bhujangasana</a:t>
            </a:r>
            <a:endParaRPr lang="en-IN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853136"/>
          </a:xfrm>
        </p:spPr>
        <p:txBody>
          <a:bodyPr>
            <a:normAutofit fontScale="92500"/>
          </a:bodyPr>
          <a:lstStyle/>
          <a:p>
            <a:r>
              <a:rPr lang="en-US" dirty="0"/>
              <a:t>Strengthens the spine.</a:t>
            </a:r>
          </a:p>
          <a:p>
            <a:r>
              <a:rPr lang="en-US" dirty="0"/>
              <a:t>Stretches chest and </a:t>
            </a:r>
            <a:r>
              <a:rPr lang="en-US" b="1" dirty="0"/>
              <a:t>lungs</a:t>
            </a:r>
            <a:r>
              <a:rPr lang="en-US" dirty="0"/>
              <a:t>, shoulders, and abdomen.</a:t>
            </a:r>
          </a:p>
          <a:p>
            <a:r>
              <a:rPr lang="en-US" dirty="0"/>
              <a:t>Tones the buttocks.</a:t>
            </a:r>
          </a:p>
          <a:p>
            <a:r>
              <a:rPr lang="en-US" dirty="0"/>
              <a:t>Stimulates abdominal organs.</a:t>
            </a:r>
          </a:p>
          <a:p>
            <a:r>
              <a:rPr lang="en-US" dirty="0"/>
              <a:t>Helps </a:t>
            </a:r>
            <a:r>
              <a:rPr lang="en-US" b="1" dirty="0"/>
              <a:t>relieve stress</a:t>
            </a:r>
            <a:r>
              <a:rPr lang="en-US" dirty="0"/>
              <a:t> and fatigue.</a:t>
            </a:r>
          </a:p>
          <a:p>
            <a:r>
              <a:rPr lang="en-US" dirty="0"/>
              <a:t>Opens the </a:t>
            </a:r>
            <a:r>
              <a:rPr lang="en-US" b="1" dirty="0"/>
              <a:t>heart</a:t>
            </a:r>
            <a:r>
              <a:rPr lang="en-US" dirty="0"/>
              <a:t> and </a:t>
            </a:r>
            <a:r>
              <a:rPr lang="en-US" b="1" dirty="0"/>
              <a:t>lungs</a:t>
            </a:r>
            <a:r>
              <a:rPr lang="en-US" dirty="0"/>
              <a:t>.</a:t>
            </a:r>
          </a:p>
          <a:p>
            <a:r>
              <a:rPr lang="en-US" dirty="0"/>
              <a:t>Soothes sciatica.</a:t>
            </a:r>
          </a:p>
          <a:p>
            <a:r>
              <a:rPr lang="en-US" dirty="0"/>
              <a:t>Therapeutic for </a:t>
            </a:r>
            <a:r>
              <a:rPr lang="en-US" b="1" dirty="0"/>
              <a:t>asthma</a:t>
            </a:r>
            <a:r>
              <a:rPr lang="en-US" dirty="0"/>
              <a:t>.</a:t>
            </a:r>
          </a:p>
          <a:p>
            <a:endParaRPr lang="en-IN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4032448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30760" r="2876" b="28099"/>
          <a:stretch/>
        </p:blipFill>
        <p:spPr bwMode="auto">
          <a:xfrm>
            <a:off x="4716016" y="4005064"/>
            <a:ext cx="4320480" cy="25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46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Benefits of </a:t>
            </a:r>
            <a:r>
              <a:rPr lang="en-IN" b="1" dirty="0" err="1">
                <a:solidFill>
                  <a:schemeClr val="tx2">
                    <a:lumMod val="50000"/>
                  </a:schemeClr>
                </a:solidFill>
              </a:rPr>
              <a:t>Bhujangasana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3" b="5438"/>
          <a:stretch/>
        </p:blipFill>
        <p:spPr bwMode="auto">
          <a:xfrm>
            <a:off x="683568" y="1484784"/>
            <a:ext cx="74888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128"/>
            <a:ext cx="58326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6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chemeClr val="tx2">
                    <a:lumMod val="50000"/>
                  </a:schemeClr>
                </a:solidFill>
              </a:rPr>
              <a:t>Benefits of </a:t>
            </a:r>
            <a:r>
              <a:rPr lang="en-IN" sz="4800" b="1" dirty="0" err="1">
                <a:solidFill>
                  <a:schemeClr val="tx2">
                    <a:lumMod val="50000"/>
                  </a:schemeClr>
                </a:solidFill>
              </a:rPr>
              <a:t>Bhujangasana</a:t>
            </a:r>
            <a:endParaRPr lang="en-IN" sz="4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/>
          <a:stretch/>
        </p:blipFill>
        <p:spPr bwMode="auto">
          <a:xfrm>
            <a:off x="395536" y="1700808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9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98</Words>
  <Application>Microsoft Macintosh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Rounded MT Bold</vt:lpstr>
      <vt:lpstr>Calibri</vt:lpstr>
      <vt:lpstr>TimesNewRomanPSMT</vt:lpstr>
      <vt:lpstr>Office Theme</vt:lpstr>
      <vt:lpstr>KHATRA ADIBASI MAHAVIDYALAYA</vt:lpstr>
      <vt:lpstr>YOGA</vt:lpstr>
      <vt:lpstr>BHUJANGASANA</vt:lpstr>
      <vt:lpstr>Steps of Bhujangasana</vt:lpstr>
      <vt:lpstr>Steps of Bhujangasana</vt:lpstr>
      <vt:lpstr>PowerPoint Presentation</vt:lpstr>
      <vt:lpstr>Benefits of Bhujangasana</vt:lpstr>
      <vt:lpstr>Benefits of Bhujangasana</vt:lpstr>
      <vt:lpstr>Benefits of Bhujangasana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DITI</dc:creator>
  <cp:lastModifiedBy>Microsoft Office User</cp:lastModifiedBy>
  <cp:revision>11</cp:revision>
  <dcterms:created xsi:type="dcterms:W3CDTF">2021-02-02T14:48:08Z</dcterms:created>
  <dcterms:modified xsi:type="dcterms:W3CDTF">2024-04-24T12:34:45Z</dcterms:modified>
</cp:coreProperties>
</file>